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59" r:id="rId5"/>
    <p:sldId id="275" r:id="rId6"/>
    <p:sldId id="260" r:id="rId7"/>
    <p:sldId id="261" r:id="rId8"/>
    <p:sldId id="278" r:id="rId9"/>
    <p:sldId id="262" r:id="rId10"/>
    <p:sldId id="263" r:id="rId11"/>
    <p:sldId id="264" r:id="rId12"/>
    <p:sldId id="267" r:id="rId13"/>
    <p:sldId id="265" r:id="rId14"/>
    <p:sldId id="277" r:id="rId15"/>
    <p:sldId id="266" r:id="rId16"/>
    <p:sldId id="276" r:id="rId17"/>
    <p:sldId id="268" r:id="rId18"/>
    <p:sldId id="272" r:id="rId19"/>
    <p:sldId id="273" r:id="rId20"/>
    <p:sldId id="271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5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4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248399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детский сад №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Профессии </a:t>
            </a:r>
            <a:r>
              <a:rPr lang="ru-RU" sz="4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детского сада</a:t>
            </a:r>
            <a:br>
              <a:rPr lang="ru-RU" sz="4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(для дошкольного возраста)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Воспитатель: 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Ульянова В.А.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Острогожск 2017г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609600"/>
          </a:xfrm>
        </p:spPr>
        <p:txBody>
          <a:bodyPr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артистов одевает,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 костюмы примеряет,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Шьет халаты, зашивает?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наша кастелянша,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Её лучше не найти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Вам спасибо ото всех,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костюмы, за успех.</a:t>
            </a:r>
          </a:p>
          <a:p>
            <a:endParaRPr lang="ru-RU" dirty="0"/>
          </a:p>
        </p:txBody>
      </p:sp>
      <p:pic>
        <p:nvPicPr>
          <p:cNvPr id="4" name="Рисунок 3" descr="кастелянш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25146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Музыкальные занятия любят малыши.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Здесь танцуют, развлекаются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 играют от души.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Композиторов различных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Изучают дети тут.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Вместе с песней, вместе с пляской,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Вместе с музыкой растут.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узру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895600"/>
            <a:ext cx="4673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улыбкой нас встречает?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вопросы отвечает,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 нас считать, лепить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поделки мастерить?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Наши воспитатели-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Нам друзья-приятели.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восп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819400"/>
            <a:ext cx="4733925" cy="339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Чистотой сверкает сад.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Наши няни - просто клад!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Тяжела у них работа,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день нужна забота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Маше, Саше, Тане, Ване.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Ведь они весь день без мамы        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Няню любят, как родную,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она их поцелует,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Нежно на руки возьмет.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Даже песенку споет.</a:t>
            </a:r>
          </a:p>
          <a:p>
            <a:endParaRPr lang="ru-RU" dirty="0"/>
          </a:p>
        </p:txBody>
      </p:sp>
      <p:pic>
        <p:nvPicPr>
          <p:cNvPr id="5" name="Рисунок 4" descr="няня корми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819400"/>
            <a:ext cx="4202972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Физкультурой заниматься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Очень любит детвора.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Бегать, прыгать, в мяч играться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устанут никогда.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Проходили чтоб занятия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удовольствием всегда,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Она приложит все усилия,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 всём видна её душа.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0b4d0b5d182d181d0bad0b8d0b9-d181d0b0d0b4-d184d0b8d0b7d0bad183d0bbd18cd182d183d180d0b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667000"/>
            <a:ext cx="464820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Пыльная у дворника работа – 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Только солнце над землёй взойдёт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 порою до седьмого пота,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Всё метёт, метёт, метёт, метёт.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Осенью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засыпят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листья дворик,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зимой – то снег, то гололёд.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 берет метлу, лопату дворник,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день для нас, из года в год!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743200"/>
            <a:ext cx="3657600" cy="3303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Загадки.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сад весёлый, славный!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Ну, а кто здесь самый главный?</a:t>
            </a:r>
          </a:p>
          <a:p>
            <a:endParaRPr lang="ru-RU" sz="2000" b="1" dirty="0"/>
          </a:p>
        </p:txBody>
      </p:sp>
      <p:pic>
        <p:nvPicPr>
          <p:cNvPr id="4" name="Рисунок 3" descr="zav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636002"/>
            <a:ext cx="4267200" cy="3688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В детском садике обед,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Повар пробу с блюд снимает.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ведь мамы рядом нет,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ж на стол там накрывает?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ня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394" y="3048000"/>
            <a:ext cx="3963006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Приготовит она суп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Малышам из разных групп,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Ловко вылепит котлеты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нарежет винегреты.</a:t>
            </a:r>
          </a:p>
          <a:p>
            <a:endParaRPr lang="ru-RU" dirty="0"/>
          </a:p>
        </p:txBody>
      </p:sp>
      <p:pic>
        <p:nvPicPr>
          <p:cNvPr id="5" name="Рисунок 4" descr="пов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034" y="3256329"/>
            <a:ext cx="2667931" cy="19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Она может ставить банки,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Мазать ссадины и ранки.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Она лаской, добрым словом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Помогает стать здоровым!</a:t>
            </a:r>
          </a:p>
          <a:p>
            <a:endParaRPr lang="ru-RU" dirty="0"/>
          </a:p>
        </p:txBody>
      </p:sp>
      <p:pic>
        <p:nvPicPr>
          <p:cNvPr id="4" name="Рисунок 3" descr="meds-pic4_zoom-1000x1000-22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974592"/>
            <a:ext cx="3124200" cy="212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1762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533400"/>
            <a:ext cx="80772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Учить и обобщать представления детей о профессиях работников детского сада.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514350" indent="-5143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1.Учить детей понимать значимость профессии в жизни людей.</a:t>
            </a:r>
          </a:p>
          <a:p>
            <a:pPr marL="514350" indent="-5143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Закреплять и обобщать знания о людях различных профессий детского сада.</a:t>
            </a:r>
          </a:p>
          <a:p>
            <a:pPr marL="514350" indent="-5143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Воспитывать уважение к людям разных профессий, желание помочь.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Д/и «Кому что нужно для работы?»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58598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066800"/>
            <a:ext cx="1600200" cy="1676400"/>
          </a:xfrm>
        </p:spPr>
      </p:pic>
      <p:pic>
        <p:nvPicPr>
          <p:cNvPr id="5" name="Рисунок 4" descr="187805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295400"/>
            <a:ext cx="1923418" cy="1449175"/>
          </a:xfrm>
          <a:prstGeom prst="rect">
            <a:avLst/>
          </a:prstGeom>
        </p:spPr>
      </p:pic>
      <p:pic>
        <p:nvPicPr>
          <p:cNvPr id="8" name="Рисунок 7" descr="Syring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4114800"/>
            <a:ext cx="1854200" cy="1390650"/>
          </a:xfrm>
          <a:prstGeom prst="rect">
            <a:avLst/>
          </a:prstGeom>
        </p:spPr>
      </p:pic>
      <p:pic>
        <p:nvPicPr>
          <p:cNvPr id="9" name="Рисунок 8" descr="прач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1066800"/>
            <a:ext cx="2133600" cy="1659467"/>
          </a:xfrm>
          <a:prstGeom prst="rect">
            <a:avLst/>
          </a:prstGeom>
        </p:spPr>
      </p:pic>
      <p:pic>
        <p:nvPicPr>
          <p:cNvPr id="10" name="Рисунок 9" descr="пова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1143000"/>
            <a:ext cx="2113335" cy="1557528"/>
          </a:xfrm>
          <a:prstGeom prst="rect">
            <a:avLst/>
          </a:prstGeom>
        </p:spPr>
      </p:pic>
      <p:pic>
        <p:nvPicPr>
          <p:cNvPr id="13" name="Рисунок 12" descr="2_mes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0" y="3657600"/>
            <a:ext cx="2847849" cy="2040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ян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533400"/>
            <a:ext cx="2286265" cy="2290246"/>
          </a:xfrm>
          <a:prstGeom prst="rect">
            <a:avLst/>
          </a:prstGeom>
        </p:spPr>
      </p:pic>
      <p:pic>
        <p:nvPicPr>
          <p:cNvPr id="5" name="Рисунок 4" descr="rekomendatsii_i_uhod_za_laminat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762000"/>
            <a:ext cx="1828800" cy="2005174"/>
          </a:xfrm>
          <a:prstGeom prst="rect">
            <a:avLst/>
          </a:prstGeom>
        </p:spPr>
      </p:pic>
      <p:pic>
        <p:nvPicPr>
          <p:cNvPr id="6" name="Рисунок 5" descr="123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762000"/>
            <a:ext cx="2381250" cy="1905000"/>
          </a:xfrm>
          <a:prstGeom prst="rect">
            <a:avLst/>
          </a:prstGeom>
        </p:spPr>
      </p:pic>
      <p:pic>
        <p:nvPicPr>
          <p:cNvPr id="7" name="Рисунок 6" descr="f83154a34e47c74b1dae388be2a99c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143000"/>
            <a:ext cx="1906494" cy="1520190"/>
          </a:xfrm>
          <a:prstGeom prst="rect">
            <a:avLst/>
          </a:prstGeom>
        </p:spPr>
      </p:pic>
      <p:pic>
        <p:nvPicPr>
          <p:cNvPr id="8" name="Рисунок 7" descr="16-12-80672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0" y="3886200"/>
            <a:ext cx="2515047" cy="1677516"/>
          </a:xfrm>
          <a:prstGeom prst="rect">
            <a:avLst/>
          </a:prstGeom>
        </p:spPr>
      </p:pic>
      <p:pic>
        <p:nvPicPr>
          <p:cNvPr id="9" name="Рисунок 8" descr="музру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94400" y="3505200"/>
            <a:ext cx="2768600" cy="20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6868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Землю солнце красит,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а человека – труд.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0_img_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362200"/>
            <a:ext cx="3383280" cy="397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сад весёлый, славный!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Ну, а кто здесь самый главный?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кабинете кто сидит?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Всеми кто руководит?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Ночами не спящая,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бюджетом следящая,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мамами беседующая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Добрая Заведующая!</a:t>
            </a:r>
          </a:p>
          <a:p>
            <a:endParaRPr lang="ru-RU" dirty="0"/>
          </a:p>
        </p:txBody>
      </p:sp>
      <p:pic>
        <p:nvPicPr>
          <p:cNvPr id="5" name="Рисунок 4" descr="zav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438400"/>
            <a:ext cx="44958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 деток верно воспитать, 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Необходимо много знать. 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Знать нужно психологию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знать физиологию</a:t>
            </a:r>
            <a:r>
              <a:rPr lang="ru-RU" sz="2000" dirty="0" smtClean="0"/>
              <a:t>,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главное, чтоб методистом быть, 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Детишек надобно любить. 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  </a:t>
            </a:r>
          </a:p>
          <a:p>
            <a:endParaRPr lang="ru-RU" dirty="0"/>
          </a:p>
        </p:txBody>
      </p:sp>
      <p:pic>
        <p:nvPicPr>
          <p:cNvPr id="6" name="Рисунок 5" descr="187549_html_206cff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667000"/>
            <a:ext cx="3661229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заведует всерьез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Всем хозяйством? Наш завхоз!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чьих руках всегда умело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Спорится любое дело?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неё всегда в порядке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Краска, веники, тетрадки,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на ёлке в Новый год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нами пляшет и поет!</a:t>
            </a:r>
          </a:p>
          <a:p>
            <a:endParaRPr lang="ru-RU" dirty="0"/>
          </a:p>
        </p:txBody>
      </p:sp>
      <p:pic>
        <p:nvPicPr>
          <p:cNvPr id="6" name="Рисунок 5" descr="p36_p36_dsc08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819400"/>
            <a:ext cx="4591050" cy="3441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457200"/>
            <a:ext cx="8077200" cy="5668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Повар наш весь день работал: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 варил борщи, компоты;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Приготовил нам картошку,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Запекал омлет с горошком,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Жарил, парил и тушил.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Будут сыты малыши!</a:t>
            </a:r>
          </a:p>
          <a:p>
            <a:endParaRPr lang="ru-RU" dirty="0"/>
          </a:p>
        </p:txBody>
      </p:sp>
      <p:pic>
        <p:nvPicPr>
          <p:cNvPr id="4" name="Рисунок 3" descr="пов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667000"/>
            <a:ext cx="4801531" cy="3538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Ушиб или ранку любую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Сумеет медсестра излечить,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Прививку поставит такую,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Чтоб детям здоровыми быть.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_mes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124200"/>
            <a:ext cx="4267200" cy="3057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прачек всем полезна.</a:t>
            </a:r>
          </a:p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Избавляет от болезней,</a:t>
            </a:r>
          </a:p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Соблюдая чистоту,</a:t>
            </a:r>
          </a:p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Вмиг наводят красоту </a:t>
            </a:r>
          </a:p>
          <a:p>
            <a:endParaRPr lang="ru-RU" dirty="0"/>
          </a:p>
        </p:txBody>
      </p:sp>
      <p:pic>
        <p:nvPicPr>
          <p:cNvPr id="4" name="Рисунок 3" descr="пра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362200"/>
            <a:ext cx="48006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303</Words>
  <Application>Microsoft Office PowerPoint</Application>
  <PresentationFormat>Экран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Муниципальное казенное дошкольное образовательное учреждение  детский сад №2      Профессии детского сада (для дошкольного возраста)                                                                                                                                                     Воспитатель:                                                                                Ульянова В.А.     г. Острогожск 2017г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Загадки.</vt:lpstr>
      <vt:lpstr>Презентация PowerPoint</vt:lpstr>
      <vt:lpstr>Презентация PowerPoint</vt:lpstr>
      <vt:lpstr>Презентация PowerPoint</vt:lpstr>
      <vt:lpstr>Д/и «Кому что нужно для работы?»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 детский сад №2         «Профессии детского сада» (для дошкольного возраста)                                                             Воспитатель                                                                                                                         Андрусенко О.Н.         г.Острогожск 2016г</dc:title>
  <dc:creator>user</dc:creator>
  <cp:lastModifiedBy>Влад</cp:lastModifiedBy>
  <cp:revision>26</cp:revision>
  <dcterms:created xsi:type="dcterms:W3CDTF">2017-04-19T02:52:09Z</dcterms:created>
  <dcterms:modified xsi:type="dcterms:W3CDTF">2017-12-18T06:12:59Z</dcterms:modified>
</cp:coreProperties>
</file>